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notesMasterIdLst>
    <p:notesMasterId r:id="rId16"/>
  </p:notesMasterIdLst>
  <p:sldIdLst>
    <p:sldId id="256" r:id="rId2"/>
    <p:sldId id="257" r:id="rId3"/>
    <p:sldId id="274" r:id="rId4"/>
    <p:sldId id="275" r:id="rId5"/>
    <p:sldId id="258" r:id="rId6"/>
    <p:sldId id="276" r:id="rId7"/>
    <p:sldId id="271" r:id="rId8"/>
    <p:sldId id="277" r:id="rId9"/>
    <p:sldId id="283" r:id="rId10"/>
    <p:sldId id="284" r:id="rId11"/>
    <p:sldId id="279" r:id="rId12"/>
    <p:sldId id="280" r:id="rId13"/>
    <p:sldId id="281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3535B-A0F6-4EAA-B9CE-DA2DC57CD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090E-10A9-48A8-B510-500DDBCE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24D0-ACBA-431D-812A-FC401D9E5606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D9596F-FC47-4346-B522-45519EFD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602D1-6F00-4E7F-A5AA-E69C069B6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174F3-56CF-44F4-BB45-9EF98F598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C85F-87FC-4907-B920-8C235A432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51F-5168-4BCE-9B29-3AF74B7CE4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92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7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31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079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1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8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7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9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13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6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9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6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8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20B0-942C-45B1-854F-D9443140D2F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146C2-5F89-4E1E-9BCE-706AF4B7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1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25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4413-7BA3-4595-87CA-7C7D985F5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1" y="940591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How Insightful!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43016-F545-4591-BBD9-1C81EC56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040" y="3529492"/>
            <a:ext cx="8031918" cy="1788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Grok Your ASP.NET Core Web Apps with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1364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12F98-52B5-4862-A088-FCE4B14B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Enabling build time telemetry in IIS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E636-0BDC-4F07-8A50-A73C1B65A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28" y="1141407"/>
            <a:ext cx="6767182" cy="46186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8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0BA10-E2FC-42B8-887D-F6D1E28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– Runtime Instrumentation and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454C-32E7-4207-BE13-F198BFE0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Get to the good part already!</a:t>
            </a:r>
          </a:p>
        </p:txBody>
      </p:sp>
    </p:spTree>
    <p:extLst>
      <p:ext uri="{BB962C8B-B14F-4D97-AF65-F5344CB8AC3E}">
        <p14:creationId xmlns:p14="http://schemas.microsoft.com/office/powerpoint/2010/main" val="16024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9ED-C9F8-491B-ADEE-0151AEF7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419E-08BE-4C7F-9247-E7DBA675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We’re almost done!</a:t>
            </a:r>
          </a:p>
        </p:txBody>
      </p:sp>
    </p:spTree>
    <p:extLst>
      <p:ext uri="{BB962C8B-B14F-4D97-AF65-F5344CB8AC3E}">
        <p14:creationId xmlns:p14="http://schemas.microsoft.com/office/powerpoint/2010/main" val="37079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13FF04-79D0-46BC-9941-F80C271F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AE3-252B-4BFE-A852-908B27CE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https://github.com/camsoper/how-insightful</a:t>
            </a:r>
          </a:p>
          <a:p>
            <a:r>
              <a:rPr lang="en-US" sz="2800" dirty="0"/>
              <a:t>Things to check out next</a:t>
            </a:r>
          </a:p>
          <a:p>
            <a:pPr lvl="1"/>
            <a:r>
              <a:rPr lang="en-US" sz="2400" dirty="0"/>
              <a:t>Profiling </a:t>
            </a:r>
          </a:p>
          <a:p>
            <a:pPr lvl="1"/>
            <a:r>
              <a:rPr lang="en-US" sz="2400" dirty="0"/>
              <a:t>Analytics (machine learning)</a:t>
            </a:r>
          </a:p>
          <a:p>
            <a:pPr lvl="1"/>
            <a:r>
              <a:rPr lang="en-US" sz="2400" dirty="0"/>
              <a:t>Alerts</a:t>
            </a:r>
          </a:p>
          <a:p>
            <a:pPr lvl="1"/>
            <a:r>
              <a:rPr lang="en-US" sz="2400" dirty="0"/>
              <a:t>Workbooks/Reports</a:t>
            </a:r>
          </a:p>
          <a:p>
            <a:pPr lvl="1"/>
            <a:r>
              <a:rPr lang="en-US" sz="2400" dirty="0"/>
              <a:t>API/Continuous Export</a:t>
            </a:r>
          </a:p>
          <a:p>
            <a:r>
              <a:rPr lang="en-US" sz="2800" dirty="0"/>
              <a:t>Excellent docs!  https://docs.microsoft.com/azure/azure-monitor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BAA0-9AEF-47A6-A1B1-2CEC295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78904"/>
            <a:ext cx="9440034" cy="667909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      </a:t>
            </a:r>
            <a:br>
              <a:rPr lang="en-US" dirty="0"/>
            </a:br>
            <a:r>
              <a:rPr lang="en-US" sz="2800" dirty="0"/>
              <a:t>     	</a:t>
            </a:r>
            <a:r>
              <a:rPr lang="en-US" sz="3600" dirty="0"/>
              <a:t>@CamSoper                   </a:t>
            </a:r>
            <a:r>
              <a:rPr lang="en-US" sz="3600" dirty="0" err="1"/>
              <a:t>CamSoper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E4B4-1654-461F-85CF-45ACCB73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26" y="3752300"/>
            <a:ext cx="1260417" cy="126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B77-0141-4D0F-AC19-00697D3FB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33" y="3944269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E5C-FBF8-4D93-AFA7-3A2FA476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6" y="1455002"/>
            <a:ext cx="5857102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Hi! I’m Cam.</a:t>
            </a:r>
            <a:br>
              <a:rPr lang="en-US" sz="6100" dirty="0"/>
            </a:br>
            <a:r>
              <a:rPr lang="en-US" sz="4400" dirty="0"/>
              <a:t>I work for Microsoft.</a:t>
            </a: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F663-2B69-4A5F-A7E7-6CDA560DF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8067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E4A-D466-4331-B2CE-3DFED29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BBF-14FA-4A9D-8A55-9B051C56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Application Insights is and why you need it</a:t>
            </a:r>
          </a:p>
          <a:p>
            <a:r>
              <a:rPr lang="en-US" sz="2800" dirty="0"/>
              <a:t>Instrumenting your app for Application Insights</a:t>
            </a:r>
          </a:p>
          <a:p>
            <a:r>
              <a:rPr lang="en-US" sz="2800" dirty="0"/>
              <a:t>Viewing Application Insights telemetry</a:t>
            </a:r>
          </a:p>
          <a:p>
            <a:r>
              <a:rPr lang="en-US" sz="2800" dirty="0"/>
              <a:t>Using telemetry in our ASP.NET Core app to solve:</a:t>
            </a:r>
          </a:p>
          <a:p>
            <a:pPr lvl="1"/>
            <a:r>
              <a:rPr lang="en-US" sz="2400" dirty="0"/>
              <a:t>A performance bottleneck</a:t>
            </a:r>
          </a:p>
          <a:p>
            <a:pPr lvl="1"/>
            <a:r>
              <a:rPr lang="en-US" sz="2400" dirty="0"/>
              <a:t>An unhandled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359A00-B55A-4827-917C-328C2554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you need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FC11-0B0B-4DCA-B070-B60DB88A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9698575" cy="860400"/>
          </a:xfrm>
        </p:spPr>
        <p:txBody>
          <a:bodyPr>
            <a:normAutofit/>
          </a:bodyPr>
          <a:lstStyle/>
          <a:p>
            <a:r>
              <a:rPr lang="en-US" i="1" dirty="0"/>
              <a:t>(Unless you don’t want to know what your application is doing)</a:t>
            </a:r>
          </a:p>
        </p:txBody>
      </p:sp>
    </p:spTree>
    <p:extLst>
      <p:ext uri="{BB962C8B-B14F-4D97-AF65-F5344CB8AC3E}">
        <p14:creationId xmlns:p14="http://schemas.microsoft.com/office/powerpoint/2010/main" val="3277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33741-8B76-4BD5-854D-4B00E8DB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78" y="1530886"/>
            <a:ext cx="8643642" cy="475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475B-D6C2-49BB-BA32-8E739D0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45575"/>
            <a:ext cx="10353762" cy="970450"/>
          </a:xfrm>
        </p:spPr>
        <p:txBody>
          <a:bodyPr/>
          <a:lstStyle/>
          <a:p>
            <a:r>
              <a:rPr lang="en-US" dirty="0"/>
              <a:t>Production troubleshooting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FBF7F-C9C5-4D45-9672-0BEBF3EA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8" y="1530886"/>
            <a:ext cx="4754003" cy="475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D44-7373-42AE-9382-AF44B0A4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38" y="1530886"/>
            <a:ext cx="7712722" cy="4739142"/>
          </a:xfrm>
          <a:prstGeom prst="rect">
            <a:avLst/>
          </a:prstGeom>
        </p:spPr>
      </p:pic>
      <p:pic>
        <p:nvPicPr>
          <p:cNvPr id="6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95FD0BD2-AAE3-4646-A100-DB1DDB3D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99" y="1473628"/>
            <a:ext cx="9136000" cy="4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EE6780-EC57-4B4A-9C69-B51ABA899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1692" y="1530886"/>
            <a:ext cx="3648434" cy="36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2214 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5182-67C8-4535-B13B-A14D94E9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at a glance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3518-54E6-49AB-B59D-C5A8BBBA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7" y="1580050"/>
            <a:ext cx="6964818" cy="50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2.59124E-17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963-2E8D-48D8-A4DE-2CC6D53A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Where did you come from, where did you go?</a:t>
            </a:r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DB7DDE4-E481-4F78-A6F1-38B5E92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57" y="1343997"/>
            <a:ext cx="8432286" cy="4915135"/>
          </a:xfrm>
        </p:spPr>
      </p:pic>
    </p:spTree>
    <p:extLst>
      <p:ext uri="{BB962C8B-B14F-4D97-AF65-F5344CB8AC3E}">
        <p14:creationId xmlns:p14="http://schemas.microsoft.com/office/powerpoint/2010/main" val="1464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4694-BB9D-466B-8EB0-CE1B7CF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4462"/>
            <a:ext cx="10353762" cy="970450"/>
          </a:xfrm>
        </p:spPr>
        <p:txBody>
          <a:bodyPr/>
          <a:lstStyle/>
          <a:p>
            <a:r>
              <a:rPr lang="en-US" dirty="0"/>
              <a:t>Instrumentation escalation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82A28-7A8A-42DC-B3EA-A465B6B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60" y="1204912"/>
            <a:ext cx="3855230" cy="5405032"/>
          </a:xfrm>
          <a:prstGeom prst="rect">
            <a:avLst/>
          </a:prstGeom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BDFB618-A530-4F11-BF40-03901370951D}"/>
              </a:ext>
            </a:extLst>
          </p:cNvPr>
          <p:cNvSpPr/>
          <p:nvPr/>
        </p:nvSpPr>
        <p:spPr>
          <a:xfrm>
            <a:off x="4163060" y="1143000"/>
            <a:ext cx="4078263" cy="1430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4814586-8E96-4BFA-85AF-2D9BD9CBC7A0}"/>
              </a:ext>
            </a:extLst>
          </p:cNvPr>
          <p:cNvSpPr/>
          <p:nvPr/>
        </p:nvSpPr>
        <p:spPr>
          <a:xfrm>
            <a:off x="4163059" y="2571567"/>
            <a:ext cx="4078263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EE4504-3D78-425B-8B47-3516952A45F5}"/>
              </a:ext>
            </a:extLst>
          </p:cNvPr>
          <p:cNvSpPr/>
          <p:nvPr/>
        </p:nvSpPr>
        <p:spPr>
          <a:xfrm>
            <a:off x="4163060" y="3941518"/>
            <a:ext cx="4078263" cy="1238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73CAAC-F4A1-4BBF-AD16-99BA9C3B93BF}"/>
              </a:ext>
            </a:extLst>
          </p:cNvPr>
          <p:cNvSpPr/>
          <p:nvPr/>
        </p:nvSpPr>
        <p:spPr>
          <a:xfrm>
            <a:off x="4163060" y="5179731"/>
            <a:ext cx="4078263" cy="1452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029A6-1D80-47F5-ADDB-80E20136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Enabling build time telemetry in Azure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A79E-E397-4842-A4C1-0E3267CCB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273227"/>
            <a:ext cx="6270662" cy="4311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712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174</Words>
  <Application>Microsoft Office PowerPoint</Application>
  <PresentationFormat>Widescreen</PresentationFormat>
  <Paragraphs>33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How Insightful!</vt:lpstr>
      <vt:lpstr>Hi! I’m Cam. I work for Microsoft.</vt:lpstr>
      <vt:lpstr>What we’ll cover</vt:lpstr>
      <vt:lpstr>Why you need Application Insights</vt:lpstr>
      <vt:lpstr>Production troubleshooting</vt:lpstr>
      <vt:lpstr>Insights at a glance</vt:lpstr>
      <vt:lpstr>Where did you come from, where did you go?</vt:lpstr>
      <vt:lpstr>Instrumentation escalation</vt:lpstr>
      <vt:lpstr>Enabling build time telemetry in Azure</vt:lpstr>
      <vt:lpstr>Enabling build time telemetry in IIS</vt:lpstr>
      <vt:lpstr>Demo – Runtime Instrumentation and Telemetry</vt:lpstr>
      <vt:lpstr>Conclusion</vt:lpstr>
      <vt:lpstr>What’s next?</vt:lpstr>
      <vt:lpstr>Thank you!              @CamSoper                   CamSoper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Insightful!</dc:title>
  <dc:creator>Cam Soper</dc:creator>
  <cp:lastModifiedBy>Cam Soper</cp:lastModifiedBy>
  <cp:revision>2</cp:revision>
  <dcterms:created xsi:type="dcterms:W3CDTF">2019-07-19T03:41:32Z</dcterms:created>
  <dcterms:modified xsi:type="dcterms:W3CDTF">2019-10-15T20:43:49Z</dcterms:modified>
</cp:coreProperties>
</file>